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291" r:id="rId195"/>
    <p:sldId id="1584" r:id="rId196"/>
    <p:sldId id="1461" r:id="rId197"/>
    <p:sldId id="1577" r:id="rId198"/>
    <p:sldId id="673" r:id="rId199"/>
    <p:sldId id="1470"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331"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394"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7"/>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61840</TotalTime>
  <Words>95755</Words>
  <Application>Microsoft Office PowerPoint</Application>
  <PresentationFormat>Widescreen</PresentationFormat>
  <Paragraphs>14270</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14011</cp:revision>
  <dcterms:created xsi:type="dcterms:W3CDTF">2015-10-09T06:09:34Z</dcterms:created>
  <dcterms:modified xsi:type="dcterms:W3CDTF">2025-08-20T17:40:26Z</dcterms:modified>
</cp:coreProperties>
</file>